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9"/>
  </p:handoutMasterIdLst>
  <p:sldIdLst>
    <p:sldId id="256" r:id="rId2"/>
    <p:sldId id="257" r:id="rId3"/>
    <p:sldId id="275" r:id="rId4"/>
    <p:sldId id="276" r:id="rId5"/>
    <p:sldId id="277" r:id="rId6"/>
    <p:sldId id="278" r:id="rId7"/>
    <p:sldId id="279" r:id="rId8"/>
    <p:sldId id="259" r:id="rId9"/>
    <p:sldId id="280" r:id="rId10"/>
    <p:sldId id="281" r:id="rId11"/>
    <p:sldId id="282" r:id="rId12"/>
    <p:sldId id="260" r:id="rId13"/>
    <p:sldId id="262" r:id="rId14"/>
    <p:sldId id="264" r:id="rId15"/>
    <p:sldId id="265" r:id="rId16"/>
    <p:sldId id="266" r:id="rId17"/>
    <p:sldId id="270" r:id="rId18"/>
    <p:sldId id="283" r:id="rId19"/>
    <p:sldId id="284" r:id="rId20"/>
    <p:sldId id="285" r:id="rId21"/>
    <p:sldId id="286" r:id="rId22"/>
    <p:sldId id="287" r:id="rId23"/>
    <p:sldId id="288" r:id="rId24"/>
    <p:sldId id="289" r:id="rId25"/>
    <p:sldId id="290" r:id="rId26"/>
    <p:sldId id="291" r:id="rId27"/>
    <p:sldId id="292" r:id="rId28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7" d="100"/>
          <a:sy n="87" d="100"/>
        </p:scale>
        <p:origin x="-1253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3FCBF9-B75C-40E7-A127-9A5759953CD7}" type="datetimeFigureOut">
              <a:rPr lang="en-US" smtClean="0"/>
              <a:t>11/19/2015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CDB1B1-7915-43D2-8A1B-201B64BCA2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9778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E445D-1A6B-4142-8944-B9E644C63FBF}" type="datetimeFigureOut">
              <a:rPr lang="en-US" smtClean="0"/>
              <a:t>11/19/2015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3142D-26C2-41B4-BF28-696156B9FD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E445D-1A6B-4142-8944-B9E644C63FBF}" type="datetimeFigureOut">
              <a:rPr lang="en-US" smtClean="0"/>
              <a:t>11/19/2015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3142D-26C2-41B4-BF28-696156B9FD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E445D-1A6B-4142-8944-B9E644C63FBF}" type="datetimeFigureOut">
              <a:rPr lang="en-US" smtClean="0"/>
              <a:t>11/19/2015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3142D-26C2-41B4-BF28-696156B9FD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E445D-1A6B-4142-8944-B9E644C63FBF}" type="datetimeFigureOut">
              <a:rPr lang="en-US" smtClean="0"/>
              <a:t>11/19/2015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3142D-26C2-41B4-BF28-696156B9FD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E445D-1A6B-4142-8944-B9E644C63FBF}" type="datetimeFigureOut">
              <a:rPr lang="en-US" smtClean="0"/>
              <a:t>11/19/2015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3142D-26C2-41B4-BF28-696156B9FD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E445D-1A6B-4142-8944-B9E644C63FBF}" type="datetimeFigureOut">
              <a:rPr lang="en-US" smtClean="0"/>
              <a:t>11/19/2015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3142D-26C2-41B4-BF28-696156B9FD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E445D-1A6B-4142-8944-B9E644C63FBF}" type="datetimeFigureOut">
              <a:rPr lang="en-US" smtClean="0"/>
              <a:t>11/19/2015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3142D-26C2-41B4-BF28-696156B9FD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E445D-1A6B-4142-8944-B9E644C63FBF}" type="datetimeFigureOut">
              <a:rPr lang="en-US" smtClean="0"/>
              <a:t>11/19/2015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3142D-26C2-41B4-BF28-696156B9FD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E445D-1A6B-4142-8944-B9E644C63FBF}" type="datetimeFigureOut">
              <a:rPr lang="en-US" smtClean="0"/>
              <a:t>11/19/2015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3142D-26C2-41B4-BF28-696156B9FD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E445D-1A6B-4142-8944-B9E644C63FBF}" type="datetimeFigureOut">
              <a:rPr lang="en-US" smtClean="0"/>
              <a:t>11/19/2015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3142D-26C2-41B4-BF28-696156B9FD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E445D-1A6B-4142-8944-B9E644C63FBF}" type="datetimeFigureOut">
              <a:rPr lang="en-US" smtClean="0"/>
              <a:t>11/19/2015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3142D-26C2-41B4-BF28-696156B9FD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41000"/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FE445D-1A6B-4142-8944-B9E644C63FBF}" type="datetimeFigureOut">
              <a:rPr lang="en-US" smtClean="0"/>
              <a:t>11/19/2015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B3142D-26C2-41B4-BF28-696156B9FD4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762000"/>
            <a:ext cx="762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Bookman Old Style" pitchFamily="18" charset="0"/>
                <a:cs typeface="Arial" pitchFamily="34" charset="0"/>
              </a:rPr>
              <a:t>Animals &amp; Habitats</a:t>
            </a:r>
            <a:endParaRPr lang="en-US" sz="6000" dirty="0"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266700" y="5604293"/>
            <a:ext cx="8610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dirty="0" smtClean="0">
                <a:latin typeface="Bookman Old Style" pitchFamily="18" charset="0"/>
              </a:rPr>
              <a:t>Lindsay Rogers</a:t>
            </a:r>
          </a:p>
          <a:p>
            <a:pPr algn="ctr"/>
            <a:r>
              <a:rPr lang="en-US" sz="1600" dirty="0" smtClean="0">
                <a:latin typeface="Bookman Old Style" pitchFamily="18" charset="0"/>
              </a:rPr>
              <a:t>Nebraska Game &amp; Parks Commission</a:t>
            </a:r>
            <a:endParaRPr lang="en-US" sz="1600" dirty="0">
              <a:latin typeface="Bookman Old Style" pitchFamily="18" charset="0"/>
            </a:endParaRPr>
          </a:p>
        </p:txBody>
      </p:sp>
      <p:pic>
        <p:nvPicPr>
          <p:cNvPr id="6" name="Picture 5" descr="baby bobcat.jpg"/>
          <p:cNvPicPr>
            <a:picLocks noChangeAspect="1"/>
          </p:cNvPicPr>
          <p:nvPr/>
        </p:nvPicPr>
        <p:blipFill>
          <a:blip r:embed="rId2" cstate="print"/>
          <a:srcRect l="11905" r="4762"/>
          <a:stretch>
            <a:fillRect/>
          </a:stretch>
        </p:blipFill>
        <p:spPr>
          <a:xfrm>
            <a:off x="6172200" y="2286000"/>
            <a:ext cx="2667000" cy="2400300"/>
          </a:xfrm>
          <a:prstGeom prst="rect">
            <a:avLst/>
          </a:prstGeom>
        </p:spPr>
      </p:pic>
      <p:pic>
        <p:nvPicPr>
          <p:cNvPr id="7" name="Picture 6" descr="baby fox.jpg"/>
          <p:cNvPicPr>
            <a:picLocks noChangeAspect="1"/>
          </p:cNvPicPr>
          <p:nvPr/>
        </p:nvPicPr>
        <p:blipFill>
          <a:blip r:embed="rId3" cstate="print"/>
          <a:srcRect l="29362" t="25000" r="30208" b="18490"/>
          <a:stretch>
            <a:fillRect/>
          </a:stretch>
        </p:blipFill>
        <p:spPr>
          <a:xfrm>
            <a:off x="304800" y="2286000"/>
            <a:ext cx="2704012" cy="2362200"/>
          </a:xfrm>
          <a:prstGeom prst="rect">
            <a:avLst/>
          </a:prstGeom>
        </p:spPr>
      </p:pic>
      <p:pic>
        <p:nvPicPr>
          <p:cNvPr id="8" name="Picture 7" descr="wild turkey poult.jpg"/>
          <p:cNvPicPr>
            <a:picLocks noChangeAspect="1"/>
          </p:cNvPicPr>
          <p:nvPr/>
        </p:nvPicPr>
        <p:blipFill>
          <a:blip r:embed="rId4" cstate="print"/>
          <a:srcRect r="25532"/>
          <a:stretch>
            <a:fillRect/>
          </a:stretch>
        </p:blipFill>
        <p:spPr>
          <a:xfrm>
            <a:off x="3276600" y="2286000"/>
            <a:ext cx="2667000" cy="23905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152400"/>
            <a:ext cx="7620000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atin typeface="Bookman Old Style" pitchFamily="18" charset="0"/>
                <a:cs typeface="Arial" pitchFamily="34" charset="0"/>
              </a:rPr>
              <a:t>Habitats</a:t>
            </a:r>
          </a:p>
          <a:p>
            <a:pPr algn="ctr"/>
            <a:endParaRPr lang="en-US" dirty="0" smtClean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US" sz="4000" dirty="0">
                <a:latin typeface="Bookman Old Style" pitchFamily="18" charset="0"/>
                <a:cs typeface="Arial" pitchFamily="34" charset="0"/>
              </a:rPr>
              <a:t>S</a:t>
            </a:r>
            <a:r>
              <a:rPr lang="en-US" sz="4000" dirty="0" smtClean="0">
                <a:latin typeface="Bookman Old Style" pitchFamily="18" charset="0"/>
                <a:cs typeface="Arial" pitchFamily="34" charset="0"/>
              </a:rPr>
              <a:t>ome animals can live in many different habitats...</a:t>
            </a:r>
          </a:p>
          <a:p>
            <a:pPr algn="ctr"/>
            <a:r>
              <a:rPr lang="en-US" sz="3600" dirty="0" smtClean="0">
                <a:latin typeface="Bookman Old Style" pitchFamily="18" charset="0"/>
                <a:cs typeface="Arial" pitchFamily="34" charset="0"/>
              </a:rPr>
              <a:t>Coyote</a:t>
            </a:r>
          </a:p>
          <a:p>
            <a:pPr algn="ctr"/>
            <a:r>
              <a:rPr lang="en-US" sz="3600" dirty="0" smtClean="0">
                <a:latin typeface="Bookman Old Style" pitchFamily="18" charset="0"/>
                <a:cs typeface="Arial" pitchFamily="34" charset="0"/>
              </a:rPr>
              <a:t>Raccoon</a:t>
            </a:r>
          </a:p>
          <a:p>
            <a:pPr algn="ctr"/>
            <a:r>
              <a:rPr lang="en-US" sz="3600" dirty="0" smtClean="0">
                <a:latin typeface="Bookman Old Style" pitchFamily="18" charset="0"/>
                <a:cs typeface="Arial" pitchFamily="34" charset="0"/>
              </a:rPr>
              <a:t>Fox Squirrel</a:t>
            </a:r>
          </a:p>
          <a:p>
            <a:pPr algn="ctr"/>
            <a:r>
              <a:rPr lang="en-US" sz="3600" dirty="0" smtClean="0">
                <a:latin typeface="Bookman Old Style" pitchFamily="18" charset="0"/>
                <a:cs typeface="Arial" pitchFamily="34" charset="0"/>
              </a:rPr>
              <a:t>Turkey</a:t>
            </a:r>
          </a:p>
          <a:p>
            <a:pPr algn="ctr"/>
            <a:r>
              <a:rPr lang="en-US" sz="3600" dirty="0" smtClean="0">
                <a:latin typeface="Bookman Old Style" pitchFamily="18" charset="0"/>
                <a:cs typeface="Arial" pitchFamily="34" charset="0"/>
              </a:rPr>
              <a:t>Skunk</a:t>
            </a:r>
          </a:p>
          <a:p>
            <a:pPr algn="ctr"/>
            <a:r>
              <a:rPr lang="en-US" sz="3600" dirty="0" smtClean="0">
                <a:latin typeface="Bookman Old Style" pitchFamily="18" charset="0"/>
                <a:cs typeface="Arial" pitchFamily="34" charset="0"/>
              </a:rPr>
              <a:t>Crows</a:t>
            </a:r>
          </a:p>
        </p:txBody>
      </p:sp>
    </p:spTree>
    <p:extLst>
      <p:ext uri="{BB962C8B-B14F-4D97-AF65-F5344CB8AC3E}">
        <p14:creationId xmlns:p14="http://schemas.microsoft.com/office/powerpoint/2010/main" val="795475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152400"/>
            <a:ext cx="7620000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atin typeface="Bookman Old Style" pitchFamily="18" charset="0"/>
                <a:cs typeface="Arial" pitchFamily="34" charset="0"/>
              </a:rPr>
              <a:t>Habitats</a:t>
            </a:r>
          </a:p>
          <a:p>
            <a:pPr algn="ctr"/>
            <a:endParaRPr lang="en-US" dirty="0" smtClean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US" sz="4000" dirty="0" smtClean="0">
                <a:latin typeface="Bookman Old Style" pitchFamily="18" charset="0"/>
                <a:cs typeface="Arial" pitchFamily="34" charset="0"/>
              </a:rPr>
              <a:t>Other animals require a very specific habitat...</a:t>
            </a:r>
          </a:p>
          <a:p>
            <a:pPr algn="ctr"/>
            <a:r>
              <a:rPr lang="en-US" sz="3600" dirty="0" smtClean="0">
                <a:latin typeface="Bookman Old Style" pitchFamily="18" charset="0"/>
                <a:cs typeface="Arial" pitchFamily="34" charset="0"/>
              </a:rPr>
              <a:t>Fish</a:t>
            </a:r>
          </a:p>
          <a:p>
            <a:pPr algn="ctr"/>
            <a:r>
              <a:rPr lang="en-US" sz="3600" dirty="0" smtClean="0">
                <a:latin typeface="Bookman Old Style" pitchFamily="18" charset="0"/>
                <a:cs typeface="Arial" pitchFamily="34" charset="0"/>
              </a:rPr>
              <a:t>Frogs</a:t>
            </a:r>
          </a:p>
          <a:p>
            <a:pPr algn="ctr"/>
            <a:r>
              <a:rPr lang="en-US" sz="3600" dirty="0" smtClean="0">
                <a:latin typeface="Bookman Old Style" pitchFamily="18" charset="0"/>
                <a:cs typeface="Arial" pitchFamily="34" charset="0"/>
              </a:rPr>
              <a:t>Prairie Dogs</a:t>
            </a:r>
          </a:p>
          <a:p>
            <a:pPr algn="ctr"/>
            <a:r>
              <a:rPr lang="en-US" sz="3600" dirty="0" smtClean="0">
                <a:latin typeface="Bookman Old Style" pitchFamily="18" charset="0"/>
                <a:cs typeface="Arial" pitchFamily="34" charset="0"/>
              </a:rPr>
              <a:t>Ducks</a:t>
            </a:r>
          </a:p>
          <a:p>
            <a:pPr algn="ctr"/>
            <a:r>
              <a:rPr lang="en-US" sz="3600" dirty="0" smtClean="0">
                <a:latin typeface="Bookman Old Style" pitchFamily="18" charset="0"/>
                <a:cs typeface="Arial" pitchFamily="34" charset="0"/>
              </a:rPr>
              <a:t>Dragonflies</a:t>
            </a:r>
          </a:p>
          <a:p>
            <a:pPr algn="ctr"/>
            <a:r>
              <a:rPr lang="en-US" sz="3600" dirty="0" smtClean="0">
                <a:latin typeface="Bookman Old Style" pitchFamily="18" charset="0"/>
                <a:cs typeface="Arial" pitchFamily="34" charset="0"/>
              </a:rPr>
              <a:t>Flying Squirrels</a:t>
            </a:r>
          </a:p>
        </p:txBody>
      </p:sp>
    </p:spTree>
    <p:extLst>
      <p:ext uri="{BB962C8B-B14F-4D97-AF65-F5344CB8AC3E}">
        <p14:creationId xmlns:p14="http://schemas.microsoft.com/office/powerpoint/2010/main" val="4079358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570667"/>
            <a:ext cx="76200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atin typeface="Bookman Old Style" pitchFamily="18" charset="0"/>
                <a:cs typeface="Arial" pitchFamily="34" charset="0"/>
              </a:rPr>
              <a:t>Habitats</a:t>
            </a:r>
          </a:p>
          <a:p>
            <a:pPr algn="ctr"/>
            <a:endParaRPr lang="en-US" dirty="0" smtClean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US" sz="4000" dirty="0" smtClean="0">
                <a:latin typeface="Bookman Old Style" pitchFamily="18" charset="0"/>
                <a:cs typeface="Arial" pitchFamily="34" charset="0"/>
              </a:rPr>
              <a:t>What about a mountain lion? What is its habitat? </a:t>
            </a:r>
          </a:p>
        </p:txBody>
      </p:sp>
      <p:pic>
        <p:nvPicPr>
          <p:cNvPr id="3" name="Picture 2" descr="Couch_Potato_Mountain_Lion.jpg"/>
          <p:cNvPicPr>
            <a:picLocks noChangeAspect="1"/>
          </p:cNvPicPr>
          <p:nvPr/>
        </p:nvPicPr>
        <p:blipFill>
          <a:blip r:embed="rId2" cstate="print"/>
          <a:srcRect l="23333" t="14444" r="30000" b="34445"/>
          <a:stretch>
            <a:fillRect/>
          </a:stretch>
        </p:blipFill>
        <p:spPr>
          <a:xfrm>
            <a:off x="533400" y="3124200"/>
            <a:ext cx="4267200" cy="3505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81600" y="3124200"/>
            <a:ext cx="320040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Bookman Old Style" pitchFamily="18" charset="0"/>
                <a:cs typeface="Arial" pitchFamily="34" charset="0"/>
              </a:rPr>
              <a:t>Food? </a:t>
            </a:r>
          </a:p>
          <a:p>
            <a:pPr algn="ctr"/>
            <a:r>
              <a:rPr lang="en-US" sz="4000" dirty="0" smtClean="0">
                <a:latin typeface="Bookman Old Style" pitchFamily="18" charset="0"/>
                <a:cs typeface="Arial" pitchFamily="34" charset="0"/>
              </a:rPr>
              <a:t>Water? </a:t>
            </a:r>
          </a:p>
          <a:p>
            <a:pPr algn="ctr"/>
            <a:r>
              <a:rPr lang="en-US" sz="4000" dirty="0" smtClean="0">
                <a:latin typeface="Bookman Old Style" pitchFamily="18" charset="0"/>
                <a:cs typeface="Arial" pitchFamily="34" charset="0"/>
              </a:rPr>
              <a:t>Shelter? </a:t>
            </a:r>
          </a:p>
          <a:p>
            <a:pPr algn="ctr"/>
            <a:r>
              <a:rPr lang="en-US" sz="4000" dirty="0" smtClean="0">
                <a:latin typeface="Bookman Old Style" pitchFamily="18" charset="0"/>
                <a:cs typeface="Arial" pitchFamily="34" charset="0"/>
              </a:rPr>
              <a:t>Space?!!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570667"/>
            <a:ext cx="82296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atin typeface="Bookman Old Style" pitchFamily="18" charset="0"/>
                <a:cs typeface="Arial" pitchFamily="34" charset="0"/>
              </a:rPr>
              <a:t>Habitats</a:t>
            </a:r>
          </a:p>
          <a:p>
            <a:pPr algn="ctr"/>
            <a:endParaRPr lang="en-US" dirty="0" smtClean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US" sz="4000" dirty="0" smtClean="0">
                <a:latin typeface="Bookman Old Style" pitchFamily="18" charset="0"/>
                <a:cs typeface="Arial" pitchFamily="34" charset="0"/>
              </a:rPr>
              <a:t>What about a </a:t>
            </a:r>
            <a:r>
              <a:rPr lang="en-US" sz="4000" dirty="0" err="1" smtClean="0">
                <a:latin typeface="Bookman Old Style" pitchFamily="18" charset="0"/>
                <a:cs typeface="Arial" pitchFamily="34" charset="0"/>
              </a:rPr>
              <a:t>Sandhill</a:t>
            </a:r>
            <a:r>
              <a:rPr lang="en-US" sz="4000" dirty="0" smtClean="0">
                <a:latin typeface="Bookman Old Style" pitchFamily="18" charset="0"/>
                <a:cs typeface="Arial" pitchFamily="34" charset="0"/>
              </a:rPr>
              <a:t> Crane? What is its habitat or habitat</a:t>
            </a:r>
            <a:r>
              <a:rPr lang="en-US" sz="4000" u="sng" dirty="0" smtClean="0">
                <a:latin typeface="Bookman Old Style" pitchFamily="18" charset="0"/>
                <a:cs typeface="Arial" pitchFamily="34" charset="0"/>
              </a:rPr>
              <a:t>s</a:t>
            </a:r>
            <a:r>
              <a:rPr lang="en-US" sz="4000" dirty="0" smtClean="0">
                <a:latin typeface="Bookman Old Style" pitchFamily="18" charset="0"/>
                <a:cs typeface="Arial" pitchFamily="34" charset="0"/>
              </a:rPr>
              <a:t>?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181600" y="3124200"/>
            <a:ext cx="320040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Bookman Old Style" pitchFamily="18" charset="0"/>
                <a:cs typeface="Arial" pitchFamily="34" charset="0"/>
              </a:rPr>
              <a:t>Food? </a:t>
            </a:r>
          </a:p>
          <a:p>
            <a:pPr algn="ctr"/>
            <a:r>
              <a:rPr lang="en-US" sz="4000" dirty="0" smtClean="0">
                <a:latin typeface="Bookman Old Style" pitchFamily="18" charset="0"/>
                <a:cs typeface="Arial" pitchFamily="34" charset="0"/>
              </a:rPr>
              <a:t>Water? </a:t>
            </a:r>
          </a:p>
          <a:p>
            <a:pPr algn="ctr"/>
            <a:r>
              <a:rPr lang="en-US" sz="4000" dirty="0" smtClean="0">
                <a:latin typeface="Bookman Old Style" pitchFamily="18" charset="0"/>
                <a:cs typeface="Arial" pitchFamily="34" charset="0"/>
              </a:rPr>
              <a:t>Shelter? </a:t>
            </a:r>
          </a:p>
          <a:p>
            <a:pPr algn="ctr"/>
            <a:r>
              <a:rPr lang="en-US" sz="4000" dirty="0" smtClean="0">
                <a:latin typeface="Bookman Old Style" pitchFamily="18" charset="0"/>
                <a:cs typeface="Arial" pitchFamily="34" charset="0"/>
              </a:rPr>
              <a:t>Space? </a:t>
            </a:r>
          </a:p>
          <a:p>
            <a:endParaRPr lang="en-US" dirty="0"/>
          </a:p>
        </p:txBody>
      </p:sp>
      <p:pic>
        <p:nvPicPr>
          <p:cNvPr id="4" name="Picture 3" descr="sandhill-cranes.jpg"/>
          <p:cNvPicPr>
            <a:picLocks noChangeAspect="1"/>
          </p:cNvPicPr>
          <p:nvPr/>
        </p:nvPicPr>
        <p:blipFill>
          <a:blip r:embed="rId2" cstate="print"/>
          <a:srcRect t="18889" b="26667"/>
          <a:stretch>
            <a:fillRect/>
          </a:stretch>
        </p:blipFill>
        <p:spPr>
          <a:xfrm>
            <a:off x="838200" y="3200400"/>
            <a:ext cx="4495800" cy="32636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304800"/>
            <a:ext cx="762000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atin typeface="Bookman Old Style" pitchFamily="18" charset="0"/>
                <a:cs typeface="Arial" pitchFamily="34" charset="0"/>
              </a:rPr>
              <a:t>Habitats</a:t>
            </a:r>
          </a:p>
          <a:p>
            <a:pPr algn="ctr"/>
            <a:endParaRPr lang="en-US" dirty="0" smtClean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US" sz="4000" dirty="0" smtClean="0">
                <a:latin typeface="Bookman Old Style" pitchFamily="18" charset="0"/>
                <a:cs typeface="Arial" pitchFamily="34" charset="0"/>
              </a:rPr>
              <a:t>What about a bass?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29200" y="2286000"/>
            <a:ext cx="32004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Bookman Old Style" pitchFamily="18" charset="0"/>
                <a:cs typeface="Arial" pitchFamily="34" charset="0"/>
              </a:rPr>
              <a:t>What is its habitat? </a:t>
            </a:r>
          </a:p>
          <a:p>
            <a:pPr algn="ctr"/>
            <a:r>
              <a:rPr lang="en-US" sz="4000" dirty="0" smtClean="0">
                <a:latin typeface="Bookman Old Style" pitchFamily="18" charset="0"/>
                <a:cs typeface="Arial" pitchFamily="34" charset="0"/>
              </a:rPr>
              <a:t>Food? </a:t>
            </a:r>
          </a:p>
          <a:p>
            <a:pPr algn="ctr"/>
            <a:r>
              <a:rPr lang="en-US" sz="4000" dirty="0" smtClean="0">
                <a:latin typeface="Bookman Old Style" pitchFamily="18" charset="0"/>
                <a:cs typeface="Arial" pitchFamily="34" charset="0"/>
              </a:rPr>
              <a:t>Water? </a:t>
            </a:r>
          </a:p>
          <a:p>
            <a:pPr algn="ctr"/>
            <a:r>
              <a:rPr lang="en-US" sz="4000" dirty="0" smtClean="0">
                <a:latin typeface="Bookman Old Style" pitchFamily="18" charset="0"/>
                <a:cs typeface="Arial" pitchFamily="34" charset="0"/>
              </a:rPr>
              <a:t>Shelter? </a:t>
            </a:r>
          </a:p>
          <a:p>
            <a:pPr algn="ctr"/>
            <a:r>
              <a:rPr lang="en-US" sz="4000" dirty="0" smtClean="0">
                <a:latin typeface="Bookman Old Style" pitchFamily="18" charset="0"/>
                <a:cs typeface="Arial" pitchFamily="34" charset="0"/>
              </a:rPr>
              <a:t>Space? </a:t>
            </a:r>
          </a:p>
          <a:p>
            <a:endParaRPr lang="en-US" dirty="0"/>
          </a:p>
        </p:txBody>
      </p:sp>
      <p:pic>
        <p:nvPicPr>
          <p:cNvPr id="5" name="Picture 4" descr="bassim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2286000"/>
            <a:ext cx="2927667" cy="41890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0" y="570667"/>
            <a:ext cx="76200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atin typeface="Bookman Old Style" pitchFamily="18" charset="0"/>
                <a:cs typeface="Arial" pitchFamily="34" charset="0"/>
              </a:rPr>
              <a:t>Habitats</a:t>
            </a:r>
          </a:p>
          <a:p>
            <a:pPr algn="ctr"/>
            <a:endParaRPr lang="en-US" dirty="0" smtClean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US" sz="4000" dirty="0" smtClean="0">
                <a:latin typeface="Bookman Old Style" pitchFamily="18" charset="0"/>
                <a:cs typeface="Arial" pitchFamily="34" charset="0"/>
              </a:rPr>
              <a:t>What about a salamander? What is its habitat?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81600" y="3124200"/>
            <a:ext cx="320040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Bookman Old Style" pitchFamily="18" charset="0"/>
                <a:cs typeface="Arial" pitchFamily="34" charset="0"/>
              </a:rPr>
              <a:t>Food? </a:t>
            </a:r>
          </a:p>
          <a:p>
            <a:pPr algn="ctr"/>
            <a:r>
              <a:rPr lang="en-US" sz="4000" dirty="0" smtClean="0">
                <a:latin typeface="Bookman Old Style" pitchFamily="18" charset="0"/>
                <a:cs typeface="Arial" pitchFamily="34" charset="0"/>
              </a:rPr>
              <a:t>Water? </a:t>
            </a:r>
          </a:p>
          <a:p>
            <a:pPr algn="ctr"/>
            <a:r>
              <a:rPr lang="en-US" sz="4000" dirty="0" smtClean="0">
                <a:latin typeface="Bookman Old Style" pitchFamily="18" charset="0"/>
                <a:cs typeface="Arial" pitchFamily="34" charset="0"/>
              </a:rPr>
              <a:t>Shelter? </a:t>
            </a:r>
          </a:p>
          <a:p>
            <a:pPr algn="ctr"/>
            <a:r>
              <a:rPr lang="en-US" sz="4000" dirty="0" smtClean="0">
                <a:latin typeface="Bookman Old Style" pitchFamily="18" charset="0"/>
                <a:cs typeface="Arial" pitchFamily="34" charset="0"/>
              </a:rPr>
              <a:t>Space? </a:t>
            </a:r>
          </a:p>
          <a:p>
            <a:endParaRPr lang="en-US" dirty="0"/>
          </a:p>
        </p:txBody>
      </p:sp>
      <p:pic>
        <p:nvPicPr>
          <p:cNvPr id="5" name="Picture 4" descr="spotted salamand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3276600"/>
            <a:ext cx="3505200" cy="307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570667"/>
            <a:ext cx="76200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atin typeface="Bookman Old Style" pitchFamily="18" charset="0"/>
                <a:cs typeface="Arial" pitchFamily="34" charset="0"/>
              </a:rPr>
              <a:t>Habitats</a:t>
            </a:r>
          </a:p>
          <a:p>
            <a:pPr algn="ctr"/>
            <a:endParaRPr lang="en-US" dirty="0" smtClean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US" sz="4000" dirty="0" smtClean="0">
                <a:latin typeface="Bookman Old Style" pitchFamily="18" charset="0"/>
                <a:cs typeface="Arial" pitchFamily="34" charset="0"/>
              </a:rPr>
              <a:t>What about a garden spider? What is its habitat?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181600" y="3124200"/>
            <a:ext cx="320040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Bookman Old Style" pitchFamily="18" charset="0"/>
                <a:cs typeface="Arial" pitchFamily="34" charset="0"/>
              </a:rPr>
              <a:t>Food? </a:t>
            </a:r>
          </a:p>
          <a:p>
            <a:pPr algn="ctr"/>
            <a:r>
              <a:rPr lang="en-US" sz="4000" dirty="0" smtClean="0">
                <a:latin typeface="Bookman Old Style" pitchFamily="18" charset="0"/>
                <a:cs typeface="Arial" pitchFamily="34" charset="0"/>
              </a:rPr>
              <a:t>Water? </a:t>
            </a:r>
          </a:p>
          <a:p>
            <a:pPr algn="ctr"/>
            <a:r>
              <a:rPr lang="en-US" sz="4000" dirty="0" smtClean="0">
                <a:latin typeface="Bookman Old Style" pitchFamily="18" charset="0"/>
                <a:cs typeface="Arial" pitchFamily="34" charset="0"/>
              </a:rPr>
              <a:t>Shelter? </a:t>
            </a:r>
          </a:p>
          <a:p>
            <a:pPr algn="ctr"/>
            <a:r>
              <a:rPr lang="en-US" sz="4000" dirty="0" smtClean="0">
                <a:latin typeface="Bookman Old Style" pitchFamily="18" charset="0"/>
                <a:cs typeface="Arial" pitchFamily="34" charset="0"/>
              </a:rPr>
              <a:t>Space? </a:t>
            </a:r>
          </a:p>
          <a:p>
            <a:endParaRPr lang="en-US" dirty="0"/>
          </a:p>
        </p:txBody>
      </p:sp>
      <p:pic>
        <p:nvPicPr>
          <p:cNvPr id="4" name="Picture 3" descr="garden spider.jpg"/>
          <p:cNvPicPr>
            <a:picLocks noChangeAspect="1"/>
          </p:cNvPicPr>
          <p:nvPr/>
        </p:nvPicPr>
        <p:blipFill>
          <a:blip r:embed="rId2" cstate="print"/>
          <a:srcRect t="26471" b="15490"/>
          <a:stretch>
            <a:fillRect/>
          </a:stretch>
        </p:blipFill>
        <p:spPr>
          <a:xfrm>
            <a:off x="838200" y="3048000"/>
            <a:ext cx="4114800" cy="35822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570667"/>
            <a:ext cx="76200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atin typeface="Bookman Old Style" pitchFamily="18" charset="0"/>
                <a:cs typeface="Arial" pitchFamily="34" charset="0"/>
              </a:rPr>
              <a:t>Compare and Contrast Animals</a:t>
            </a:r>
          </a:p>
          <a:p>
            <a:pPr algn="ctr"/>
            <a:endParaRPr lang="en-US" dirty="0" smtClean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US" sz="4000" dirty="0" smtClean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US" sz="4000" dirty="0" smtClean="0">
                <a:latin typeface="Bookman Old Style" pitchFamily="18" charset="0"/>
                <a:cs typeface="Arial" pitchFamily="34" charset="0"/>
              </a:rPr>
              <a:t>Let’s look at body coverings, diet, and locomotion!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570667"/>
            <a:ext cx="7620000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Bookman Old Style" pitchFamily="18" charset="0"/>
                <a:cs typeface="Arial" pitchFamily="34" charset="0"/>
              </a:rPr>
              <a:t>Body Coverings</a:t>
            </a:r>
          </a:p>
          <a:p>
            <a:pPr algn="ctr"/>
            <a:endParaRPr lang="en-US" dirty="0" smtClean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US" sz="4000" dirty="0" smtClean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US" sz="4000" b="1" dirty="0" smtClean="0">
                <a:latin typeface="Bookman Old Style" pitchFamily="18" charset="0"/>
                <a:cs typeface="Arial" pitchFamily="34" charset="0"/>
              </a:rPr>
              <a:t>Mammals</a:t>
            </a:r>
            <a:r>
              <a:rPr lang="en-US" sz="4000" dirty="0" smtClean="0">
                <a:latin typeface="Bookman Old Style" pitchFamily="18" charset="0"/>
                <a:cs typeface="Arial" pitchFamily="34" charset="0"/>
              </a:rPr>
              <a:t> have </a:t>
            </a:r>
            <a:r>
              <a:rPr lang="en-US" sz="4000" b="1" dirty="0" smtClean="0">
                <a:latin typeface="Bookman Old Style" pitchFamily="18" charset="0"/>
                <a:cs typeface="Arial" pitchFamily="34" charset="0"/>
              </a:rPr>
              <a:t>fur</a:t>
            </a:r>
            <a:r>
              <a:rPr lang="en-US" sz="4000" dirty="0" smtClean="0">
                <a:latin typeface="Bookman Old Style" pitchFamily="18" charset="0"/>
                <a:cs typeface="Arial" pitchFamily="34" charset="0"/>
              </a:rPr>
              <a:t> or </a:t>
            </a:r>
            <a:r>
              <a:rPr lang="en-US" sz="4000" b="1" dirty="0" smtClean="0">
                <a:latin typeface="Bookman Old Style" pitchFamily="18" charset="0"/>
                <a:cs typeface="Arial" pitchFamily="34" charset="0"/>
              </a:rPr>
              <a:t>hair</a:t>
            </a:r>
            <a:r>
              <a:rPr lang="en-US" sz="4000" dirty="0" smtClean="0">
                <a:latin typeface="Bookman Old Style" pitchFamily="18" charset="0"/>
                <a:cs typeface="Arial" pitchFamily="34" charset="0"/>
              </a:rPr>
              <a:t>… always!</a:t>
            </a:r>
          </a:p>
          <a:p>
            <a:pPr algn="ctr"/>
            <a:endParaRPr lang="en-US" sz="4000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US" sz="4000" dirty="0" smtClean="0">
                <a:latin typeface="Bookman Old Style" pitchFamily="18" charset="0"/>
                <a:cs typeface="Arial" pitchFamily="34" charset="0"/>
              </a:rPr>
              <a:t>Even dolphins and whales have tiny hairs covering their body. </a:t>
            </a:r>
          </a:p>
        </p:txBody>
      </p:sp>
    </p:spTree>
    <p:extLst>
      <p:ext uri="{BB962C8B-B14F-4D97-AF65-F5344CB8AC3E}">
        <p14:creationId xmlns:p14="http://schemas.microsoft.com/office/powerpoint/2010/main" val="2086673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570667"/>
            <a:ext cx="76200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Bookman Old Style" pitchFamily="18" charset="0"/>
                <a:cs typeface="Arial" pitchFamily="34" charset="0"/>
              </a:rPr>
              <a:t>Body Coverings</a:t>
            </a:r>
          </a:p>
          <a:p>
            <a:pPr algn="ctr"/>
            <a:endParaRPr lang="en-US" sz="4000" dirty="0" smtClean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US" sz="4000" b="1" dirty="0" smtClean="0">
                <a:latin typeface="Bookman Old Style" pitchFamily="18" charset="0"/>
                <a:cs typeface="Arial" pitchFamily="34" charset="0"/>
              </a:rPr>
              <a:t>Reptiles</a:t>
            </a:r>
            <a:r>
              <a:rPr lang="en-US" sz="4000" dirty="0" smtClean="0">
                <a:latin typeface="Bookman Old Style" pitchFamily="18" charset="0"/>
                <a:cs typeface="Arial" pitchFamily="34" charset="0"/>
              </a:rPr>
              <a:t> have </a:t>
            </a:r>
            <a:r>
              <a:rPr lang="en-US" sz="4000" b="1" dirty="0" smtClean="0">
                <a:latin typeface="Bookman Old Style" pitchFamily="18" charset="0"/>
                <a:cs typeface="Arial" pitchFamily="34" charset="0"/>
              </a:rPr>
              <a:t>scales</a:t>
            </a:r>
            <a:r>
              <a:rPr lang="en-US" sz="4000" dirty="0" smtClean="0">
                <a:latin typeface="Bookman Old Style" pitchFamily="18" charset="0"/>
                <a:cs typeface="Arial" pitchFamily="34" charset="0"/>
              </a:rPr>
              <a:t>… always!</a:t>
            </a:r>
          </a:p>
          <a:p>
            <a:pPr algn="ctr"/>
            <a:endParaRPr lang="en-US" sz="2800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US" sz="4000" dirty="0" smtClean="0">
                <a:latin typeface="Bookman Old Style" pitchFamily="18" charset="0"/>
                <a:cs typeface="Arial" pitchFamily="34" charset="0"/>
              </a:rPr>
              <a:t>Turtle</a:t>
            </a:r>
          </a:p>
          <a:p>
            <a:pPr algn="ctr"/>
            <a:r>
              <a:rPr lang="en-US" sz="4000" dirty="0" smtClean="0">
                <a:latin typeface="Bookman Old Style" pitchFamily="18" charset="0"/>
                <a:cs typeface="Arial" pitchFamily="34" charset="0"/>
              </a:rPr>
              <a:t>Snake</a:t>
            </a:r>
          </a:p>
          <a:p>
            <a:pPr algn="ctr"/>
            <a:r>
              <a:rPr lang="en-US" sz="4000" dirty="0" smtClean="0">
                <a:latin typeface="Bookman Old Style" pitchFamily="18" charset="0"/>
                <a:cs typeface="Arial" pitchFamily="34" charset="0"/>
              </a:rPr>
              <a:t>Crocodile</a:t>
            </a:r>
          </a:p>
          <a:p>
            <a:pPr algn="ctr"/>
            <a:r>
              <a:rPr lang="en-US" sz="4000" dirty="0" smtClean="0">
                <a:latin typeface="Bookman Old Style" pitchFamily="18" charset="0"/>
                <a:cs typeface="Arial" pitchFamily="34" charset="0"/>
              </a:rPr>
              <a:t>Alligator</a:t>
            </a:r>
          </a:p>
          <a:p>
            <a:pPr algn="ctr"/>
            <a:r>
              <a:rPr lang="en-US" sz="4000" dirty="0" smtClean="0">
                <a:latin typeface="Bookman Old Style" pitchFamily="18" charset="0"/>
                <a:cs typeface="Arial" pitchFamily="34" charset="0"/>
              </a:rPr>
              <a:t>Lizard</a:t>
            </a:r>
          </a:p>
        </p:txBody>
      </p:sp>
    </p:spTree>
    <p:extLst>
      <p:ext uri="{BB962C8B-B14F-4D97-AF65-F5344CB8AC3E}">
        <p14:creationId xmlns:p14="http://schemas.microsoft.com/office/powerpoint/2010/main" val="2094415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570667"/>
            <a:ext cx="762000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atin typeface="Bookman Old Style" pitchFamily="18" charset="0"/>
                <a:cs typeface="Arial" pitchFamily="34" charset="0"/>
              </a:rPr>
              <a:t>Habitats</a:t>
            </a:r>
          </a:p>
          <a:p>
            <a:pPr algn="ctr"/>
            <a:endParaRPr lang="en-US" dirty="0" smtClean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US" sz="4000" dirty="0" smtClean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US" sz="4000" dirty="0" smtClean="0">
                <a:latin typeface="Bookman Old Style" pitchFamily="18" charset="0"/>
                <a:cs typeface="Arial" pitchFamily="34" charset="0"/>
              </a:rPr>
              <a:t>Food</a:t>
            </a:r>
          </a:p>
          <a:p>
            <a:pPr algn="ctr"/>
            <a:r>
              <a:rPr lang="en-US" sz="4000" dirty="0" smtClean="0">
                <a:latin typeface="Bookman Old Style" pitchFamily="18" charset="0"/>
                <a:cs typeface="Arial" pitchFamily="34" charset="0"/>
              </a:rPr>
              <a:t>Water</a:t>
            </a:r>
          </a:p>
          <a:p>
            <a:pPr algn="ctr"/>
            <a:r>
              <a:rPr lang="en-US" sz="4000" dirty="0" smtClean="0">
                <a:latin typeface="Bookman Old Style" pitchFamily="18" charset="0"/>
                <a:cs typeface="Arial" pitchFamily="34" charset="0"/>
              </a:rPr>
              <a:t>Shelter </a:t>
            </a:r>
          </a:p>
          <a:p>
            <a:pPr algn="ctr"/>
            <a:r>
              <a:rPr lang="en-US" sz="4000" dirty="0" smtClean="0">
                <a:latin typeface="Bookman Old Style" pitchFamily="18" charset="0"/>
                <a:cs typeface="Arial" pitchFamily="34" charset="0"/>
              </a:rPr>
              <a:t>Space</a:t>
            </a:r>
          </a:p>
          <a:p>
            <a:pPr algn="ctr"/>
            <a:r>
              <a:rPr lang="en-US" sz="4000" dirty="0" smtClean="0">
                <a:latin typeface="Bookman Old Style" pitchFamily="18" charset="0"/>
                <a:cs typeface="Arial" pitchFamily="34" charset="0"/>
              </a:rPr>
              <a:t>Air</a:t>
            </a:r>
            <a:endParaRPr lang="en-US" sz="4000" dirty="0">
              <a:latin typeface="Bookman Old Style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570667"/>
            <a:ext cx="7620000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Bookman Old Style" pitchFamily="18" charset="0"/>
                <a:cs typeface="Arial" pitchFamily="34" charset="0"/>
              </a:rPr>
              <a:t>Body Coverings</a:t>
            </a:r>
          </a:p>
          <a:p>
            <a:pPr algn="ctr"/>
            <a:endParaRPr lang="en-US" sz="4000" dirty="0" smtClean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US" sz="4000" b="1" dirty="0" smtClean="0">
                <a:latin typeface="Bookman Old Style" pitchFamily="18" charset="0"/>
                <a:cs typeface="Arial" pitchFamily="34" charset="0"/>
              </a:rPr>
              <a:t>Amphibians</a:t>
            </a:r>
            <a:r>
              <a:rPr lang="en-US" sz="4000" dirty="0" smtClean="0">
                <a:latin typeface="Bookman Old Style" pitchFamily="18" charset="0"/>
                <a:cs typeface="Arial" pitchFamily="34" charset="0"/>
              </a:rPr>
              <a:t> have </a:t>
            </a:r>
            <a:r>
              <a:rPr lang="en-US" sz="4000" b="1" dirty="0" smtClean="0">
                <a:latin typeface="Bookman Old Style" pitchFamily="18" charset="0"/>
                <a:cs typeface="Arial" pitchFamily="34" charset="0"/>
              </a:rPr>
              <a:t>skin</a:t>
            </a:r>
            <a:r>
              <a:rPr lang="en-US" sz="4000" dirty="0" smtClean="0">
                <a:latin typeface="Bookman Old Style" pitchFamily="18" charset="0"/>
                <a:cs typeface="Arial" pitchFamily="34" charset="0"/>
              </a:rPr>
              <a:t>… </a:t>
            </a:r>
          </a:p>
          <a:p>
            <a:pPr algn="ctr"/>
            <a:r>
              <a:rPr lang="en-US" sz="4000" dirty="0" smtClean="0">
                <a:latin typeface="Bookman Old Style" pitchFamily="18" charset="0"/>
                <a:cs typeface="Arial" pitchFamily="34" charset="0"/>
              </a:rPr>
              <a:t>very thing skin!</a:t>
            </a:r>
          </a:p>
          <a:p>
            <a:pPr algn="ctr"/>
            <a:endParaRPr lang="en-US" sz="2800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US" sz="4000" dirty="0" smtClean="0">
                <a:latin typeface="Bookman Old Style" pitchFamily="18" charset="0"/>
                <a:cs typeface="Arial" pitchFamily="34" charset="0"/>
              </a:rPr>
              <a:t>Frog</a:t>
            </a:r>
          </a:p>
          <a:p>
            <a:pPr algn="ctr"/>
            <a:r>
              <a:rPr lang="en-US" sz="4000" dirty="0" smtClean="0">
                <a:latin typeface="Bookman Old Style" pitchFamily="18" charset="0"/>
                <a:cs typeface="Arial" pitchFamily="34" charset="0"/>
              </a:rPr>
              <a:t>Salamander</a:t>
            </a:r>
          </a:p>
          <a:p>
            <a:pPr algn="ctr"/>
            <a:r>
              <a:rPr lang="en-US" sz="4000" dirty="0" smtClean="0">
                <a:latin typeface="Bookman Old Style" pitchFamily="18" charset="0"/>
                <a:cs typeface="Arial" pitchFamily="34" charset="0"/>
              </a:rPr>
              <a:t>Toad</a:t>
            </a:r>
          </a:p>
          <a:p>
            <a:pPr algn="ctr"/>
            <a:endParaRPr lang="en-US" sz="4000" dirty="0" smtClean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2660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570667"/>
            <a:ext cx="7620000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Bookman Old Style" pitchFamily="18" charset="0"/>
                <a:cs typeface="Arial" pitchFamily="34" charset="0"/>
              </a:rPr>
              <a:t>Body Coverings</a:t>
            </a:r>
          </a:p>
          <a:p>
            <a:pPr algn="ctr"/>
            <a:endParaRPr lang="en-US" sz="4000" dirty="0" smtClean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US" sz="4000" b="1" dirty="0" smtClean="0">
                <a:latin typeface="Bookman Old Style" pitchFamily="18" charset="0"/>
                <a:cs typeface="Arial" pitchFamily="34" charset="0"/>
              </a:rPr>
              <a:t>Insects</a:t>
            </a:r>
            <a:r>
              <a:rPr lang="en-US" sz="4000" dirty="0" smtClean="0">
                <a:latin typeface="Bookman Old Style" pitchFamily="18" charset="0"/>
                <a:cs typeface="Arial" pitchFamily="34" charset="0"/>
              </a:rPr>
              <a:t> have a hard </a:t>
            </a:r>
            <a:r>
              <a:rPr lang="en-US" sz="4000" b="1" dirty="0" smtClean="0">
                <a:latin typeface="Bookman Old Style" pitchFamily="18" charset="0"/>
                <a:cs typeface="Arial" pitchFamily="34" charset="0"/>
              </a:rPr>
              <a:t>exoskeleton</a:t>
            </a:r>
            <a:r>
              <a:rPr lang="en-US" sz="4000" dirty="0" smtClean="0">
                <a:latin typeface="Bookman Old Style" pitchFamily="18" charset="0"/>
                <a:cs typeface="Arial" pitchFamily="34" charset="0"/>
              </a:rPr>
              <a:t>… </a:t>
            </a:r>
          </a:p>
          <a:p>
            <a:pPr algn="ctr"/>
            <a:r>
              <a:rPr lang="en-US" sz="4000" dirty="0" smtClean="0">
                <a:latin typeface="Bookman Old Style" pitchFamily="18" charset="0"/>
                <a:cs typeface="Arial" pitchFamily="34" charset="0"/>
              </a:rPr>
              <a:t>They do not have a backbone, this exoskeleton protects their insides!</a:t>
            </a:r>
          </a:p>
          <a:p>
            <a:pPr algn="ctr"/>
            <a:endParaRPr lang="en-US" sz="2800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US" sz="4000" dirty="0" smtClean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3359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570667"/>
            <a:ext cx="762000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Bookman Old Style" pitchFamily="18" charset="0"/>
                <a:cs typeface="Arial" pitchFamily="34" charset="0"/>
              </a:rPr>
              <a:t>Body Coverings</a:t>
            </a:r>
          </a:p>
          <a:p>
            <a:pPr algn="ctr"/>
            <a:endParaRPr lang="en-US" sz="4000" dirty="0" smtClean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US" sz="4000" b="1" dirty="0" smtClean="0">
                <a:latin typeface="Bookman Old Style" pitchFamily="18" charset="0"/>
                <a:cs typeface="Arial" pitchFamily="34" charset="0"/>
              </a:rPr>
              <a:t>Birds </a:t>
            </a:r>
            <a:r>
              <a:rPr lang="en-US" sz="4000" dirty="0" smtClean="0">
                <a:latin typeface="Bookman Old Style" pitchFamily="18" charset="0"/>
                <a:cs typeface="Arial" pitchFamily="34" charset="0"/>
              </a:rPr>
              <a:t>have </a:t>
            </a:r>
            <a:r>
              <a:rPr lang="en-US" sz="4000" b="1" dirty="0" smtClean="0">
                <a:latin typeface="Bookman Old Style" pitchFamily="18" charset="0"/>
                <a:cs typeface="Arial" pitchFamily="34" charset="0"/>
              </a:rPr>
              <a:t>feathers</a:t>
            </a:r>
            <a:r>
              <a:rPr lang="en-US" sz="4000" dirty="0" smtClean="0">
                <a:latin typeface="Bookman Old Style" pitchFamily="18" charset="0"/>
                <a:cs typeface="Arial" pitchFamily="34" charset="0"/>
              </a:rPr>
              <a:t>… </a:t>
            </a:r>
          </a:p>
          <a:p>
            <a:pPr algn="ctr"/>
            <a:r>
              <a:rPr lang="en-US" sz="4000" dirty="0" smtClean="0">
                <a:latin typeface="Bookman Old Style" pitchFamily="18" charset="0"/>
                <a:cs typeface="Arial" pitchFamily="34" charset="0"/>
              </a:rPr>
              <a:t>Always!</a:t>
            </a:r>
          </a:p>
          <a:p>
            <a:pPr algn="ctr"/>
            <a:endParaRPr lang="en-US" sz="4000" dirty="0" smtClean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US" sz="4000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US" sz="4000" dirty="0" smtClean="0">
                <a:latin typeface="Bookman Old Style" pitchFamily="18" charset="0"/>
                <a:cs typeface="Arial" pitchFamily="34" charset="0"/>
              </a:rPr>
              <a:t>They have lots of different kinds of feathers: </a:t>
            </a:r>
          </a:p>
          <a:p>
            <a:pPr algn="ctr"/>
            <a:r>
              <a:rPr lang="en-US" sz="4000" dirty="0" smtClean="0">
                <a:latin typeface="Bookman Old Style" pitchFamily="18" charset="0"/>
                <a:cs typeface="Arial" pitchFamily="34" charset="0"/>
              </a:rPr>
              <a:t>Flight, down, body, etc. </a:t>
            </a:r>
            <a:endParaRPr lang="en-US" sz="2800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US" sz="4000" dirty="0" smtClean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8713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570667"/>
            <a:ext cx="7620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Bookman Old Style" pitchFamily="18" charset="0"/>
                <a:cs typeface="Arial" pitchFamily="34" charset="0"/>
              </a:rPr>
              <a:t>Body Coverings</a:t>
            </a:r>
          </a:p>
          <a:p>
            <a:pPr algn="ctr"/>
            <a:endParaRPr lang="en-US" sz="4000" dirty="0" smtClean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US" sz="4000" b="1" dirty="0" smtClean="0">
                <a:latin typeface="Bookman Old Style" pitchFamily="18" charset="0"/>
                <a:cs typeface="Arial" pitchFamily="34" charset="0"/>
              </a:rPr>
              <a:t>Fish </a:t>
            </a:r>
            <a:r>
              <a:rPr lang="en-US" sz="4000" dirty="0" smtClean="0">
                <a:latin typeface="Bookman Old Style" pitchFamily="18" charset="0"/>
                <a:cs typeface="Arial" pitchFamily="34" charset="0"/>
              </a:rPr>
              <a:t>have </a:t>
            </a:r>
            <a:r>
              <a:rPr lang="en-US" sz="4000" b="1" dirty="0" smtClean="0">
                <a:latin typeface="Bookman Old Style" pitchFamily="18" charset="0"/>
                <a:cs typeface="Arial" pitchFamily="34" charset="0"/>
              </a:rPr>
              <a:t>scales</a:t>
            </a:r>
            <a:r>
              <a:rPr lang="en-US" sz="4000" dirty="0" smtClean="0">
                <a:latin typeface="Bookman Old Style" pitchFamily="18" charset="0"/>
                <a:cs typeface="Arial" pitchFamily="34" charset="0"/>
              </a:rPr>
              <a:t>… </a:t>
            </a:r>
          </a:p>
          <a:p>
            <a:pPr algn="ctr"/>
            <a:r>
              <a:rPr lang="en-US" sz="4000" dirty="0" smtClean="0">
                <a:latin typeface="Bookman Old Style" pitchFamily="18" charset="0"/>
                <a:cs typeface="Arial" pitchFamily="34" charset="0"/>
              </a:rPr>
              <a:t>Always!</a:t>
            </a:r>
          </a:p>
          <a:p>
            <a:pPr algn="ctr"/>
            <a:endParaRPr lang="en-US" sz="4000" dirty="0" smtClean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US" sz="4000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US" sz="4000" dirty="0" smtClean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165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570667"/>
            <a:ext cx="7620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Bookman Old Style" pitchFamily="18" charset="0"/>
                <a:cs typeface="Arial" pitchFamily="34" charset="0"/>
              </a:rPr>
              <a:t>Body Coverings</a:t>
            </a:r>
          </a:p>
          <a:p>
            <a:pPr algn="ctr"/>
            <a:endParaRPr lang="en-US" sz="4000" dirty="0" smtClean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US" sz="4000" b="1" dirty="0" smtClean="0">
                <a:latin typeface="Bookman Old Style" pitchFamily="18" charset="0"/>
                <a:cs typeface="Arial" pitchFamily="34" charset="0"/>
              </a:rPr>
              <a:t>Fish </a:t>
            </a:r>
            <a:r>
              <a:rPr lang="en-US" sz="4000" dirty="0" smtClean="0">
                <a:latin typeface="Bookman Old Style" pitchFamily="18" charset="0"/>
                <a:cs typeface="Arial" pitchFamily="34" charset="0"/>
              </a:rPr>
              <a:t>have </a:t>
            </a:r>
            <a:r>
              <a:rPr lang="en-US" sz="4000" b="1" dirty="0" smtClean="0">
                <a:latin typeface="Bookman Old Style" pitchFamily="18" charset="0"/>
                <a:cs typeface="Arial" pitchFamily="34" charset="0"/>
              </a:rPr>
              <a:t>scales</a:t>
            </a:r>
            <a:r>
              <a:rPr lang="en-US" sz="4000" dirty="0" smtClean="0">
                <a:latin typeface="Bookman Old Style" pitchFamily="18" charset="0"/>
                <a:cs typeface="Arial" pitchFamily="34" charset="0"/>
              </a:rPr>
              <a:t>… </a:t>
            </a:r>
          </a:p>
          <a:p>
            <a:pPr algn="ctr"/>
            <a:r>
              <a:rPr lang="en-US" sz="4000" dirty="0" smtClean="0">
                <a:latin typeface="Bookman Old Style" pitchFamily="18" charset="0"/>
                <a:cs typeface="Arial" pitchFamily="34" charset="0"/>
              </a:rPr>
              <a:t>Always!</a:t>
            </a:r>
          </a:p>
          <a:p>
            <a:pPr algn="ctr"/>
            <a:endParaRPr lang="en-US" sz="4000" dirty="0" smtClean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US" sz="4000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US" sz="4000" dirty="0" smtClean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93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570667"/>
            <a:ext cx="7620000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Bookman Old Style" pitchFamily="18" charset="0"/>
                <a:cs typeface="Arial" pitchFamily="34" charset="0"/>
              </a:rPr>
              <a:t>Diet</a:t>
            </a:r>
          </a:p>
          <a:p>
            <a:pPr algn="ctr"/>
            <a:endParaRPr lang="en-US" sz="4000" dirty="0" smtClean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US" sz="4000" dirty="0" smtClean="0">
                <a:latin typeface="Bookman Old Style" pitchFamily="18" charset="0"/>
                <a:cs typeface="Arial" pitchFamily="34" charset="0"/>
              </a:rPr>
              <a:t>Carnivores</a:t>
            </a:r>
          </a:p>
          <a:p>
            <a:pPr algn="ctr"/>
            <a:r>
              <a:rPr lang="en-US" sz="2800" dirty="0" smtClean="0">
                <a:latin typeface="Bookman Old Style" pitchFamily="18" charset="0"/>
                <a:cs typeface="Arial" pitchFamily="34" charset="0"/>
              </a:rPr>
              <a:t>(sharp teeth)</a:t>
            </a:r>
          </a:p>
          <a:p>
            <a:pPr algn="ctr"/>
            <a:endParaRPr lang="en-US" sz="4000" dirty="0" smtClean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US" sz="4000" dirty="0" smtClean="0">
                <a:latin typeface="Bookman Old Style" pitchFamily="18" charset="0"/>
                <a:cs typeface="Arial" pitchFamily="34" charset="0"/>
              </a:rPr>
              <a:t>Omnivores</a:t>
            </a:r>
          </a:p>
          <a:p>
            <a:pPr algn="ctr"/>
            <a:r>
              <a:rPr lang="en-US" sz="2800" dirty="0" smtClean="0">
                <a:latin typeface="Bookman Old Style" pitchFamily="18" charset="0"/>
                <a:cs typeface="Arial" pitchFamily="34" charset="0"/>
              </a:rPr>
              <a:t>(some sharp teeth, some flat teeth)</a:t>
            </a:r>
          </a:p>
          <a:p>
            <a:pPr algn="ctr"/>
            <a:endParaRPr lang="en-US" sz="4000" dirty="0" smtClean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US" sz="4000" dirty="0" smtClean="0">
                <a:latin typeface="Bookman Old Style" pitchFamily="18" charset="0"/>
                <a:cs typeface="Arial" pitchFamily="34" charset="0"/>
              </a:rPr>
              <a:t>Herbivores</a:t>
            </a:r>
          </a:p>
          <a:p>
            <a:pPr algn="ctr"/>
            <a:r>
              <a:rPr lang="en-US" sz="2800" dirty="0" smtClean="0">
                <a:latin typeface="Bookman Old Style" pitchFamily="18" charset="0"/>
                <a:cs typeface="Arial" pitchFamily="34" charset="0"/>
              </a:rPr>
              <a:t>(flat teeth)</a:t>
            </a:r>
          </a:p>
          <a:p>
            <a:pPr algn="ctr"/>
            <a:endParaRPr lang="en-US" sz="4000" dirty="0" smtClean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US" sz="4000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US" sz="4000" dirty="0" smtClean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715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570667"/>
            <a:ext cx="762000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Bookman Old Style" pitchFamily="18" charset="0"/>
                <a:cs typeface="Arial" pitchFamily="34" charset="0"/>
              </a:rPr>
              <a:t>Locomotion</a:t>
            </a:r>
          </a:p>
          <a:p>
            <a:pPr algn="ctr"/>
            <a:endParaRPr lang="en-US" sz="4000" dirty="0" smtClean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US" sz="4000" dirty="0" smtClean="0">
                <a:latin typeface="Bookman Old Style" pitchFamily="18" charset="0"/>
                <a:cs typeface="Arial" pitchFamily="34" charset="0"/>
              </a:rPr>
              <a:t>Walking, galloping, running, hopping, jumping, flying, crawling, soaring, swimming, slithering, sliding,……..</a:t>
            </a:r>
          </a:p>
          <a:p>
            <a:pPr algn="ctr"/>
            <a:endParaRPr lang="en-US" sz="4000" dirty="0" smtClean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US" sz="4000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US" sz="4000" dirty="0" smtClean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0346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570667"/>
            <a:ext cx="7620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Bookman Old Style" pitchFamily="18" charset="0"/>
                <a:cs typeface="Arial" pitchFamily="34" charset="0"/>
              </a:rPr>
              <a:t>Questions? </a:t>
            </a:r>
            <a:endParaRPr lang="en-US" sz="4000" dirty="0" smtClean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US" sz="4000" dirty="0" smtClean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US" sz="4000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US" sz="4000" dirty="0" smtClean="0">
              <a:latin typeface="Bookman Old Style" pitchFamily="18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676400"/>
            <a:ext cx="7162800" cy="447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718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570667"/>
            <a:ext cx="762000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atin typeface="Bookman Old Style" pitchFamily="18" charset="0"/>
                <a:cs typeface="Arial" pitchFamily="34" charset="0"/>
              </a:rPr>
              <a:t>Habitats: Food</a:t>
            </a:r>
          </a:p>
          <a:p>
            <a:pPr algn="ctr"/>
            <a:endParaRPr lang="en-US" dirty="0" smtClean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US" sz="4000" dirty="0" smtClean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US" sz="4000" dirty="0" smtClean="0">
                <a:latin typeface="Bookman Old Style" pitchFamily="18" charset="0"/>
                <a:cs typeface="Arial" pitchFamily="34" charset="0"/>
              </a:rPr>
              <a:t>The food an animal requires depends on the animal…</a:t>
            </a:r>
          </a:p>
          <a:p>
            <a:pPr algn="ctr"/>
            <a:r>
              <a:rPr lang="en-US" sz="4000" dirty="0" smtClean="0">
                <a:latin typeface="Bookman Old Style" pitchFamily="18" charset="0"/>
                <a:cs typeface="Arial" pitchFamily="34" charset="0"/>
              </a:rPr>
              <a:t>Herbivore</a:t>
            </a:r>
          </a:p>
          <a:p>
            <a:pPr algn="ctr"/>
            <a:r>
              <a:rPr lang="en-US" sz="4000" dirty="0" smtClean="0">
                <a:latin typeface="Bookman Old Style" pitchFamily="18" charset="0"/>
                <a:cs typeface="Arial" pitchFamily="34" charset="0"/>
              </a:rPr>
              <a:t>Carnivore</a:t>
            </a:r>
          </a:p>
          <a:p>
            <a:pPr algn="ctr"/>
            <a:r>
              <a:rPr lang="en-US" sz="4000" dirty="0" smtClean="0">
                <a:latin typeface="Bookman Old Style" pitchFamily="18" charset="0"/>
                <a:cs typeface="Arial" pitchFamily="34" charset="0"/>
              </a:rPr>
              <a:t>Omnivore</a:t>
            </a:r>
            <a:endParaRPr lang="en-US" sz="4000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665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570667"/>
            <a:ext cx="7620000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atin typeface="Bookman Old Style" pitchFamily="18" charset="0"/>
                <a:cs typeface="Arial" pitchFamily="34" charset="0"/>
              </a:rPr>
              <a:t>Habitats: Water</a:t>
            </a:r>
          </a:p>
          <a:p>
            <a:pPr algn="ctr"/>
            <a:endParaRPr lang="en-US" dirty="0" smtClean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US" sz="4000" dirty="0" smtClean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US" sz="4000" dirty="0" smtClean="0">
                <a:latin typeface="Bookman Old Style" pitchFamily="18" charset="0"/>
                <a:cs typeface="Arial" pitchFamily="34" charset="0"/>
              </a:rPr>
              <a:t>All living things need water!</a:t>
            </a:r>
          </a:p>
          <a:p>
            <a:pPr algn="ctr"/>
            <a:endParaRPr lang="en-US" sz="4000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US" sz="4000" dirty="0" smtClean="0">
                <a:latin typeface="Bookman Old Style" pitchFamily="18" charset="0"/>
                <a:cs typeface="Arial" pitchFamily="34" charset="0"/>
              </a:rPr>
              <a:t>Water can come from many sources: </a:t>
            </a:r>
          </a:p>
          <a:p>
            <a:pPr algn="ctr"/>
            <a:r>
              <a:rPr lang="en-US" sz="4000" dirty="0" smtClean="0">
                <a:latin typeface="Bookman Old Style" pitchFamily="18" charset="0"/>
                <a:cs typeface="Arial" pitchFamily="34" charset="0"/>
              </a:rPr>
              <a:t>Lake, puddle, stream, river, pond, and even their food!</a:t>
            </a:r>
            <a:endParaRPr lang="en-US" sz="4000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796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570667"/>
            <a:ext cx="8839200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atin typeface="Bookman Old Style" pitchFamily="18" charset="0"/>
                <a:cs typeface="Arial" pitchFamily="34" charset="0"/>
              </a:rPr>
              <a:t>Habitats: Shelter</a:t>
            </a:r>
          </a:p>
          <a:p>
            <a:pPr algn="ctr"/>
            <a:endParaRPr lang="en-US" dirty="0" smtClean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US" sz="3200" spc="-150" dirty="0" smtClean="0">
                <a:latin typeface="Bookman Old Style" pitchFamily="18" charset="0"/>
                <a:cs typeface="Arial" pitchFamily="34" charset="0"/>
              </a:rPr>
              <a:t>The kinds of shelter depend on the animal….</a:t>
            </a:r>
            <a:endParaRPr lang="en-US" sz="3200" spc="-150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US" sz="2800" dirty="0" smtClean="0">
                <a:latin typeface="Bookman Old Style" pitchFamily="18" charset="0"/>
                <a:cs typeface="Arial" pitchFamily="34" charset="0"/>
              </a:rPr>
              <a:t>Under bark</a:t>
            </a:r>
          </a:p>
          <a:p>
            <a:pPr algn="ctr"/>
            <a:r>
              <a:rPr lang="en-US" sz="2800" dirty="0" smtClean="0">
                <a:latin typeface="Bookman Old Style" pitchFamily="18" charset="0"/>
                <a:cs typeface="Arial" pitchFamily="34" charset="0"/>
              </a:rPr>
              <a:t>Under a pine tree</a:t>
            </a:r>
          </a:p>
          <a:p>
            <a:pPr algn="ctr"/>
            <a:r>
              <a:rPr lang="en-US" sz="2800" dirty="0" smtClean="0">
                <a:latin typeface="Bookman Old Style" pitchFamily="18" charset="0"/>
                <a:cs typeface="Arial" pitchFamily="34" charset="0"/>
              </a:rPr>
              <a:t>In a burrow</a:t>
            </a:r>
          </a:p>
          <a:p>
            <a:pPr algn="ctr"/>
            <a:r>
              <a:rPr lang="en-US" sz="2800" dirty="0" smtClean="0">
                <a:latin typeface="Bookman Old Style" pitchFamily="18" charset="0"/>
                <a:cs typeface="Arial" pitchFamily="34" charset="0"/>
              </a:rPr>
              <a:t>In a hallow tree</a:t>
            </a:r>
          </a:p>
          <a:p>
            <a:pPr algn="ctr"/>
            <a:r>
              <a:rPr lang="en-US" sz="2800" dirty="0" smtClean="0">
                <a:latin typeface="Bookman Old Style" pitchFamily="18" charset="0"/>
                <a:cs typeface="Arial" pitchFamily="34" charset="0"/>
              </a:rPr>
              <a:t>In a lake or pond</a:t>
            </a:r>
          </a:p>
          <a:p>
            <a:pPr algn="ctr"/>
            <a:r>
              <a:rPr lang="en-US" sz="2800" dirty="0" smtClean="0">
                <a:latin typeface="Bookman Old Style" pitchFamily="18" charset="0"/>
                <a:cs typeface="Arial" pitchFamily="34" charset="0"/>
              </a:rPr>
              <a:t>Under a rock</a:t>
            </a:r>
          </a:p>
          <a:p>
            <a:pPr algn="ctr"/>
            <a:r>
              <a:rPr lang="en-US" sz="2800" dirty="0" smtClean="0">
                <a:latin typeface="Bookman Old Style" pitchFamily="18" charset="0"/>
                <a:cs typeface="Arial" pitchFamily="34" charset="0"/>
              </a:rPr>
              <a:t>In the grasses</a:t>
            </a:r>
          </a:p>
          <a:p>
            <a:pPr algn="ctr"/>
            <a:endParaRPr lang="en-US" sz="3200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US" sz="3200" dirty="0" smtClean="0">
                <a:latin typeface="Bookman Old Style" pitchFamily="18" charset="0"/>
                <a:cs typeface="Arial" pitchFamily="34" charset="0"/>
              </a:rPr>
              <a:t>Shelter also depends on the time of year! </a:t>
            </a:r>
          </a:p>
          <a:p>
            <a:pPr algn="ctr"/>
            <a:endParaRPr lang="en-US" sz="4000" dirty="0" smtClean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US" sz="4000" dirty="0" smtClean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3690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570667"/>
            <a:ext cx="8839200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atin typeface="Bookman Old Style" pitchFamily="18" charset="0"/>
                <a:cs typeface="Arial" pitchFamily="34" charset="0"/>
              </a:rPr>
              <a:t>Habitats: Space</a:t>
            </a:r>
          </a:p>
          <a:p>
            <a:pPr algn="ctr"/>
            <a:endParaRPr lang="en-US" dirty="0" smtClean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US" sz="3600" dirty="0" smtClean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US" sz="3600" dirty="0" smtClean="0">
                <a:latin typeface="Bookman Old Style" pitchFamily="18" charset="0"/>
                <a:cs typeface="Arial" pitchFamily="34" charset="0"/>
              </a:rPr>
              <a:t>Space provides air, movement, and enough resources.</a:t>
            </a:r>
          </a:p>
          <a:p>
            <a:pPr algn="ctr"/>
            <a:endParaRPr lang="en-US" sz="3600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US" sz="3600" dirty="0" smtClean="0">
                <a:latin typeface="Bookman Old Style" pitchFamily="18" charset="0"/>
                <a:cs typeface="Arial" pitchFamily="34" charset="0"/>
              </a:rPr>
              <a:t>We can all fit in a closet, but we cannot all live in a closet!  </a:t>
            </a:r>
          </a:p>
          <a:p>
            <a:pPr algn="ctr"/>
            <a:endParaRPr lang="en-US" sz="4000" dirty="0" smtClean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5159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570667"/>
            <a:ext cx="8839200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atin typeface="Bookman Old Style" pitchFamily="18" charset="0"/>
                <a:cs typeface="Arial" pitchFamily="34" charset="0"/>
              </a:rPr>
              <a:t>Habitats: Air</a:t>
            </a:r>
          </a:p>
          <a:p>
            <a:pPr algn="ctr"/>
            <a:endParaRPr lang="en-US" dirty="0" smtClean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US" sz="3600" dirty="0" smtClean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US" sz="3600" dirty="0" smtClean="0">
                <a:latin typeface="Bookman Old Style" pitchFamily="18" charset="0"/>
                <a:cs typeface="Arial" pitchFamily="34" charset="0"/>
              </a:rPr>
              <a:t>All living things need air… either oxygen or carbon dioxide. </a:t>
            </a:r>
          </a:p>
          <a:p>
            <a:pPr algn="ctr"/>
            <a:endParaRPr lang="en-US" sz="3600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US" sz="3600" dirty="0" smtClean="0">
                <a:latin typeface="Bookman Old Style" pitchFamily="18" charset="0"/>
                <a:cs typeface="Arial" pitchFamily="34" charset="0"/>
              </a:rPr>
              <a:t>Animals – oxygen</a:t>
            </a:r>
          </a:p>
          <a:p>
            <a:pPr algn="ctr"/>
            <a:r>
              <a:rPr lang="en-US" sz="3600" dirty="0" smtClean="0">
                <a:latin typeface="Bookman Old Style" pitchFamily="18" charset="0"/>
                <a:cs typeface="Arial" pitchFamily="34" charset="0"/>
              </a:rPr>
              <a:t>Plants – carbon dioxide</a:t>
            </a:r>
          </a:p>
          <a:p>
            <a:pPr algn="ctr"/>
            <a:endParaRPr lang="en-US" sz="4000" dirty="0" smtClean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417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570667"/>
            <a:ext cx="76200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atin typeface="Bookman Old Style" pitchFamily="18" charset="0"/>
                <a:cs typeface="Arial" pitchFamily="34" charset="0"/>
              </a:rPr>
              <a:t>Habitats</a:t>
            </a:r>
          </a:p>
          <a:p>
            <a:pPr algn="ctr"/>
            <a:endParaRPr lang="en-US" dirty="0" smtClean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US" sz="4000" dirty="0" smtClean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US" sz="4000" dirty="0" smtClean="0">
                <a:latin typeface="Bookman Old Style" pitchFamily="18" charset="0"/>
                <a:cs typeface="Arial" pitchFamily="34" charset="0"/>
              </a:rPr>
              <a:t>How do animals live and survive in their distinct habitat? </a:t>
            </a:r>
            <a:endParaRPr lang="en-US" sz="4000" dirty="0">
              <a:latin typeface="Bookman Old Style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152400"/>
            <a:ext cx="7620000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atin typeface="Bookman Old Style" pitchFamily="18" charset="0"/>
                <a:cs typeface="Arial" pitchFamily="34" charset="0"/>
              </a:rPr>
              <a:t>Habitats</a:t>
            </a:r>
          </a:p>
          <a:p>
            <a:pPr algn="ctr"/>
            <a:endParaRPr lang="en-US" dirty="0" smtClean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US" sz="4000" dirty="0" smtClean="0">
                <a:latin typeface="Bookman Old Style" pitchFamily="18" charset="0"/>
                <a:cs typeface="Arial" pitchFamily="34" charset="0"/>
              </a:rPr>
              <a:t>Nebraska has LOTS of different kinds if habitats: </a:t>
            </a:r>
          </a:p>
          <a:p>
            <a:pPr algn="ctr"/>
            <a:r>
              <a:rPr lang="en-US" sz="2800" dirty="0" smtClean="0">
                <a:latin typeface="Bookman Old Style" pitchFamily="18" charset="0"/>
                <a:cs typeface="Arial" pitchFamily="34" charset="0"/>
              </a:rPr>
              <a:t>Shortgrass Prairie</a:t>
            </a:r>
          </a:p>
          <a:p>
            <a:pPr algn="ctr"/>
            <a:r>
              <a:rPr lang="en-US" sz="2800" dirty="0" err="1" smtClean="0">
                <a:latin typeface="Bookman Old Style" pitchFamily="18" charset="0"/>
                <a:cs typeface="Arial" pitchFamily="34" charset="0"/>
              </a:rPr>
              <a:t>Mixedgrass</a:t>
            </a:r>
            <a:r>
              <a:rPr lang="en-US" sz="2800" dirty="0" smtClean="0">
                <a:latin typeface="Bookman Old Style" pitchFamily="18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Bookman Old Style" pitchFamily="18" charset="0"/>
                <a:cs typeface="Arial" pitchFamily="34" charset="0"/>
              </a:rPr>
              <a:t>Praire</a:t>
            </a:r>
            <a:endParaRPr lang="en-US" sz="2800" dirty="0" smtClean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US" sz="2800" dirty="0" smtClean="0">
                <a:latin typeface="Bookman Old Style" pitchFamily="18" charset="0"/>
                <a:cs typeface="Arial" pitchFamily="34" charset="0"/>
              </a:rPr>
              <a:t>Tallgrass Prairie</a:t>
            </a:r>
          </a:p>
          <a:p>
            <a:pPr algn="ctr"/>
            <a:r>
              <a:rPr lang="en-US" sz="2800" dirty="0" smtClean="0">
                <a:latin typeface="Bookman Old Style" pitchFamily="18" charset="0"/>
                <a:cs typeface="Arial" pitchFamily="34" charset="0"/>
              </a:rPr>
              <a:t>Wetland</a:t>
            </a:r>
          </a:p>
          <a:p>
            <a:pPr algn="ctr"/>
            <a:r>
              <a:rPr lang="en-US" sz="2800" dirty="0" smtClean="0">
                <a:latin typeface="Bookman Old Style" pitchFamily="18" charset="0"/>
                <a:cs typeface="Arial" pitchFamily="34" charset="0"/>
              </a:rPr>
              <a:t>Forest</a:t>
            </a:r>
          </a:p>
          <a:p>
            <a:pPr algn="ctr"/>
            <a:r>
              <a:rPr lang="en-US" sz="2800" dirty="0" smtClean="0">
                <a:latin typeface="Bookman Old Style" pitchFamily="18" charset="0"/>
                <a:cs typeface="Arial" pitchFamily="34" charset="0"/>
              </a:rPr>
              <a:t>Urban</a:t>
            </a:r>
          </a:p>
          <a:p>
            <a:pPr algn="ctr"/>
            <a:r>
              <a:rPr lang="en-US" sz="2800" dirty="0" smtClean="0">
                <a:latin typeface="Bookman Old Style" pitchFamily="18" charset="0"/>
                <a:cs typeface="Arial" pitchFamily="34" charset="0"/>
              </a:rPr>
              <a:t>Farmland</a:t>
            </a:r>
          </a:p>
          <a:p>
            <a:pPr algn="ctr"/>
            <a:r>
              <a:rPr lang="en-US" sz="2800" dirty="0" smtClean="0">
                <a:latin typeface="Bookman Old Style" pitchFamily="18" charset="0"/>
                <a:cs typeface="Arial" pitchFamily="34" charset="0"/>
              </a:rPr>
              <a:t>Lakes</a:t>
            </a:r>
            <a:r>
              <a:rPr lang="en-US" sz="2800" dirty="0">
                <a:latin typeface="Bookman Old Style" pitchFamily="18" charset="0"/>
                <a:cs typeface="Arial" pitchFamily="34" charset="0"/>
              </a:rPr>
              <a:t> </a:t>
            </a:r>
            <a:r>
              <a:rPr lang="en-US" sz="2800" dirty="0" smtClean="0">
                <a:latin typeface="Bookman Old Style" pitchFamily="18" charset="0"/>
                <a:cs typeface="Arial" pitchFamily="34" charset="0"/>
              </a:rPr>
              <a:t>&amp; Ponds</a:t>
            </a:r>
          </a:p>
          <a:p>
            <a:pPr algn="ctr"/>
            <a:r>
              <a:rPr lang="en-US" sz="2800" dirty="0" smtClean="0">
                <a:latin typeface="Bookman Old Style" pitchFamily="18" charset="0"/>
                <a:cs typeface="Arial" pitchFamily="34" charset="0"/>
              </a:rPr>
              <a:t>Rivers &amp; Streams</a:t>
            </a:r>
          </a:p>
        </p:txBody>
      </p:sp>
    </p:spTree>
    <p:extLst>
      <p:ext uri="{BB962C8B-B14F-4D97-AF65-F5344CB8AC3E}">
        <p14:creationId xmlns:p14="http://schemas.microsoft.com/office/powerpoint/2010/main" val="34460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479</TotalTime>
  <Words>502</Words>
  <Application>Microsoft Office PowerPoint</Application>
  <PresentationFormat>On-screen Show (4:3)</PresentationFormat>
  <Paragraphs>186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Nebraska Game &amp; Parks Commission</dc:creator>
  <cp:lastModifiedBy>Lindsay Rogers</cp:lastModifiedBy>
  <cp:revision>45</cp:revision>
  <dcterms:created xsi:type="dcterms:W3CDTF">2010-08-30T14:18:44Z</dcterms:created>
  <dcterms:modified xsi:type="dcterms:W3CDTF">2015-11-19T20:30:08Z</dcterms:modified>
</cp:coreProperties>
</file>